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05613" cy="994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C4357-5E29-4A4C-ABC2-73414A02B966}" type="datetimeFigureOut">
              <a:rPr lang="en-GB" smtClean="0"/>
              <a:t>20/05/2015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A8673-D022-4E33-A7FC-EADC724549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5156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C4357-5E29-4A4C-ABC2-73414A02B966}" type="datetimeFigureOut">
              <a:rPr lang="en-GB" smtClean="0"/>
              <a:t>20/05/2015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A8673-D022-4E33-A7FC-EADC724549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06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C4357-5E29-4A4C-ABC2-73414A02B966}" type="datetimeFigureOut">
              <a:rPr lang="en-GB" smtClean="0"/>
              <a:t>20/05/2015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A8673-D022-4E33-A7FC-EADC724549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5805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C4357-5E29-4A4C-ABC2-73414A02B966}" type="datetimeFigureOut">
              <a:rPr lang="en-GB" smtClean="0"/>
              <a:t>20/05/2015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A8673-D022-4E33-A7FC-EADC724549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9160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C4357-5E29-4A4C-ABC2-73414A02B966}" type="datetimeFigureOut">
              <a:rPr lang="en-GB" smtClean="0"/>
              <a:t>20/05/2015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A8673-D022-4E33-A7FC-EADC724549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257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C4357-5E29-4A4C-ABC2-73414A02B966}" type="datetimeFigureOut">
              <a:rPr lang="en-GB" smtClean="0"/>
              <a:t>20/05/2015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A8673-D022-4E33-A7FC-EADC724549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203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C4357-5E29-4A4C-ABC2-73414A02B966}" type="datetimeFigureOut">
              <a:rPr lang="en-GB" smtClean="0"/>
              <a:t>20/05/2015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A8673-D022-4E33-A7FC-EADC724549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247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C4357-5E29-4A4C-ABC2-73414A02B966}" type="datetimeFigureOut">
              <a:rPr lang="en-GB" smtClean="0"/>
              <a:t>20/05/2015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A8673-D022-4E33-A7FC-EADC724549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847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C4357-5E29-4A4C-ABC2-73414A02B966}" type="datetimeFigureOut">
              <a:rPr lang="en-GB" smtClean="0"/>
              <a:t>20/05/2015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A8673-D022-4E33-A7FC-EADC724549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292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C4357-5E29-4A4C-ABC2-73414A02B966}" type="datetimeFigureOut">
              <a:rPr lang="en-GB" smtClean="0"/>
              <a:t>20/05/2015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A8673-D022-4E33-A7FC-EADC724549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8140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C4357-5E29-4A4C-ABC2-73414A02B966}" type="datetimeFigureOut">
              <a:rPr lang="en-GB" smtClean="0"/>
              <a:t>20/05/2015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A8673-D022-4E33-A7FC-EADC724549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298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C4357-5E29-4A4C-ABC2-73414A02B966}" type="datetimeFigureOut">
              <a:rPr lang="en-GB" smtClean="0"/>
              <a:t>20/05/2015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A8673-D022-4E33-A7FC-EADC724549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7142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6000" dirty="0" smtClean="0"/>
              <a:t>CARNET D’ENTRETIEN</a:t>
            </a:r>
            <a:endParaRPr lang="en-GB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3886200"/>
            <a:ext cx="7704856" cy="910952"/>
          </a:xfrm>
        </p:spPr>
        <p:txBody>
          <a:bodyPr/>
          <a:lstStyle/>
          <a:p>
            <a:r>
              <a:rPr lang="en-GB" dirty="0" smtClean="0"/>
              <a:t>Copropriété des Chartreuses de </a:t>
            </a:r>
            <a:r>
              <a:rPr lang="en-GB" dirty="0" err="1" smtClean="0"/>
              <a:t>Jolimont</a:t>
            </a:r>
            <a:endParaRPr lang="en-GB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827584" y="5373216"/>
            <a:ext cx="7704856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 err="1" smtClean="0"/>
              <a:t>Etabli</a:t>
            </a:r>
            <a:r>
              <a:rPr lang="en-GB" dirty="0" smtClean="0"/>
              <a:t> </a:t>
            </a:r>
            <a:r>
              <a:rPr lang="en-GB" dirty="0" err="1" smtClean="0"/>
              <a:t>depuis</a:t>
            </a:r>
            <a:r>
              <a:rPr lang="en-GB" dirty="0" smtClean="0"/>
              <a:t> </a:t>
            </a:r>
            <a:r>
              <a:rPr lang="en-GB" dirty="0" smtClean="0"/>
              <a:t>2009</a:t>
            </a:r>
            <a:r>
              <a:rPr lang="en-GB" dirty="0" smtClean="0"/>
              <a:t>: </a:t>
            </a:r>
            <a:endParaRPr lang="en-GB" dirty="0" smtClean="0"/>
          </a:p>
          <a:p>
            <a:pPr algn="l"/>
            <a:r>
              <a:rPr lang="en-GB" dirty="0" err="1" smtClean="0"/>
              <a:t>Mise</a:t>
            </a:r>
            <a:r>
              <a:rPr lang="en-GB" dirty="0" smtClean="0"/>
              <a:t> à jour le: 17/05/2015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360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404664"/>
            <a:ext cx="8136904" cy="612068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fr-FR" b="1" u="sng" dirty="0" smtClean="0"/>
              <a:t>Adresse</a:t>
            </a:r>
            <a:r>
              <a:rPr lang="fr-FR" dirty="0" smtClean="0"/>
              <a:t>:</a:t>
            </a:r>
          </a:p>
          <a:p>
            <a:pPr algn="l"/>
            <a:r>
              <a:rPr lang="fr-FR" dirty="0" smtClean="0"/>
              <a:t>82, Avenue Yves </a:t>
            </a:r>
            <a:r>
              <a:rPr lang="fr-FR" dirty="0" err="1" smtClean="0"/>
              <a:t>Brunaud</a:t>
            </a:r>
            <a:endParaRPr lang="fr-FR" dirty="0" smtClean="0"/>
          </a:p>
          <a:p>
            <a:pPr algn="l"/>
            <a:r>
              <a:rPr lang="fr-FR" dirty="0" smtClean="0"/>
              <a:t>31500 TOULOUSE</a:t>
            </a:r>
          </a:p>
          <a:p>
            <a:pPr algn="l"/>
            <a:endParaRPr lang="fr-FR" sz="1400" dirty="0" smtClean="0"/>
          </a:p>
          <a:p>
            <a:pPr algn="l"/>
            <a:r>
              <a:rPr lang="fr-FR" b="1" u="sng" dirty="0" smtClean="0"/>
              <a:t>Année de délivrance du permis de construire</a:t>
            </a:r>
            <a:r>
              <a:rPr lang="fr-FR" dirty="0" smtClean="0"/>
              <a:t>:</a:t>
            </a:r>
          </a:p>
          <a:p>
            <a:pPr algn="l"/>
            <a:r>
              <a:rPr lang="fr-FR" dirty="0" smtClean="0"/>
              <a:t>19 Juin 1987</a:t>
            </a:r>
          </a:p>
          <a:p>
            <a:pPr algn="l"/>
            <a:endParaRPr lang="fr-FR" sz="1500" dirty="0"/>
          </a:p>
          <a:p>
            <a:pPr algn="l"/>
            <a:r>
              <a:rPr lang="fr-FR" b="1" u="sng" dirty="0" smtClean="0"/>
              <a:t>Année de construction: </a:t>
            </a:r>
            <a:r>
              <a:rPr lang="fr-FR" dirty="0" smtClean="0"/>
              <a:t>1988</a:t>
            </a:r>
          </a:p>
          <a:p>
            <a:pPr algn="l"/>
            <a:endParaRPr lang="fr-FR" sz="1400" dirty="0" smtClean="0"/>
          </a:p>
          <a:p>
            <a:pPr algn="l"/>
            <a:r>
              <a:rPr lang="fr-FR" b="1" u="sng" dirty="0" smtClean="0"/>
              <a:t>Syndic:</a:t>
            </a:r>
          </a:p>
          <a:p>
            <a:pPr algn="l"/>
            <a:r>
              <a:rPr lang="fr-FR" dirty="0" smtClean="0"/>
              <a:t>Madame Hélène </a:t>
            </a:r>
            <a:r>
              <a:rPr lang="fr-FR" dirty="0" err="1" smtClean="0"/>
              <a:t>Bessoles</a:t>
            </a:r>
            <a:r>
              <a:rPr lang="fr-FR" dirty="0" smtClean="0"/>
              <a:t> (syndic bénévole)</a:t>
            </a:r>
          </a:p>
          <a:p>
            <a:pPr algn="l"/>
            <a:r>
              <a:rPr lang="fr-FR" dirty="0" smtClean="0"/>
              <a:t>82, Avenue Yves </a:t>
            </a:r>
            <a:r>
              <a:rPr lang="fr-FR" dirty="0" err="1" smtClean="0"/>
              <a:t>Brunaud</a:t>
            </a:r>
            <a:endParaRPr lang="fr-FR" dirty="0" smtClean="0"/>
          </a:p>
          <a:p>
            <a:pPr algn="l"/>
            <a:r>
              <a:rPr lang="fr-FR" dirty="0" smtClean="0"/>
              <a:t>31500 TOULOUSE</a:t>
            </a:r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061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404664"/>
            <a:ext cx="8136904" cy="612068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fr-FR" b="1" u="sng" dirty="0" smtClean="0"/>
              <a:t>Assurance souscrite par  le syndicat</a:t>
            </a:r>
            <a:r>
              <a:rPr lang="fr-FR" dirty="0" smtClean="0"/>
              <a:t>:</a:t>
            </a:r>
          </a:p>
          <a:p>
            <a:pPr algn="l"/>
            <a:endParaRPr lang="fr-FR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dirty="0" smtClean="0"/>
              <a:t>AVIVA multirisque habitation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dirty="0" smtClean="0"/>
              <a:t>Adresse et contact:</a:t>
            </a:r>
          </a:p>
          <a:p>
            <a:pPr lvl="1" algn="l"/>
            <a:r>
              <a:rPr lang="fr-FR" dirty="0" smtClean="0"/>
              <a:t>Mr Jean-philippe GUIONY</a:t>
            </a:r>
          </a:p>
          <a:p>
            <a:pPr lvl="1" algn="l"/>
            <a:r>
              <a:rPr lang="fr-FR" dirty="0" smtClean="0"/>
              <a:t>32 rue du Faubourg Bonnefoy</a:t>
            </a:r>
          </a:p>
          <a:p>
            <a:pPr lvl="1" algn="l"/>
            <a:r>
              <a:rPr lang="fr-FR" dirty="0" smtClean="0"/>
              <a:t>31500 TOULOUSE</a:t>
            </a:r>
          </a:p>
          <a:p>
            <a:pPr lvl="1" algn="l"/>
            <a:r>
              <a:rPr lang="fr-FR" dirty="0" smtClean="0"/>
              <a:t>Tel: 05 34 25 5999</a:t>
            </a:r>
          </a:p>
          <a:p>
            <a:pPr lvl="1" algn="l"/>
            <a:endParaRPr lang="fr-FR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dirty="0" err="1" smtClean="0"/>
              <a:t>Ref</a:t>
            </a:r>
            <a:r>
              <a:rPr lang="fr-FR" dirty="0" smtClean="0"/>
              <a:t>. contrat: 75756875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dirty="0" err="1" smtClean="0"/>
              <a:t>Ref</a:t>
            </a:r>
            <a:r>
              <a:rPr lang="fr-FR" dirty="0" smtClean="0"/>
              <a:t>. client: 502962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717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404664"/>
            <a:ext cx="8136904" cy="6120680"/>
          </a:xfrm>
        </p:spPr>
        <p:txBody>
          <a:bodyPr>
            <a:normAutofit/>
          </a:bodyPr>
          <a:lstStyle/>
          <a:p>
            <a:r>
              <a:rPr lang="fr-FR" b="1" u="sng" dirty="0" smtClean="0"/>
              <a:t>Travaux d’entretien:</a:t>
            </a:r>
          </a:p>
          <a:p>
            <a:r>
              <a:rPr lang="fr-FR" sz="2000" dirty="0" smtClean="0"/>
              <a:t>(établi à </a:t>
            </a:r>
            <a:r>
              <a:rPr lang="fr-FR" sz="2000" dirty="0" err="1" smtClean="0"/>
              <a:t>a</a:t>
            </a:r>
            <a:r>
              <a:rPr lang="fr-FR" sz="2000" dirty="0" smtClean="0"/>
              <a:t> partir </a:t>
            </a:r>
            <a:r>
              <a:rPr lang="fr-FR" sz="2000" dirty="0" smtClean="0"/>
              <a:t>de 2009)</a:t>
            </a:r>
            <a:endParaRPr lang="fr-FR" sz="2000" dirty="0" smtClean="0"/>
          </a:p>
          <a:p>
            <a:pPr algn="l"/>
            <a:endParaRPr lang="fr-FR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7086716"/>
              </p:ext>
            </p:extLst>
          </p:nvPr>
        </p:nvGraphicFramePr>
        <p:xfrm>
          <a:off x="395535" y="1397000"/>
          <a:ext cx="8280921" cy="394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7"/>
                <a:gridCol w="3592173"/>
                <a:gridCol w="346461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noProof="0" dirty="0" smtClean="0"/>
                        <a:t>Date</a:t>
                      </a:r>
                      <a:r>
                        <a:rPr lang="fr-FR" baseline="0" noProof="0" dirty="0" smtClean="0"/>
                        <a:t> réalisation</a:t>
                      </a:r>
                      <a:endParaRPr lang="fr-FR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noProof="0" dirty="0" smtClean="0"/>
                        <a:t>Travaux</a:t>
                      </a:r>
                      <a:endParaRPr lang="fr-FR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noProof="0" dirty="0" smtClean="0"/>
                        <a:t>Artisan</a:t>
                      </a:r>
                      <a:endParaRPr lang="fr-FR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noProof="0" dirty="0" smtClean="0"/>
                        <a:t>Juin-</a:t>
                      </a:r>
                      <a:r>
                        <a:rPr lang="fr-FR" baseline="0" noProof="0" dirty="0" smtClean="0"/>
                        <a:t>2009</a:t>
                      </a:r>
                      <a:endParaRPr lang="fr-FR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 dirty="0" smtClean="0"/>
                        <a:t>Replacement</a:t>
                      </a:r>
                      <a:r>
                        <a:rPr lang="fr-FR" baseline="0" noProof="0" dirty="0" smtClean="0"/>
                        <a:t> boites aux lettres</a:t>
                      </a:r>
                      <a:endParaRPr lang="fr-FR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 dirty="0" smtClean="0"/>
                        <a:t>G.C Services</a:t>
                      </a:r>
                      <a:endParaRPr lang="fr-FR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noProof="0" dirty="0" smtClean="0"/>
                        <a:t>Nov-2011</a:t>
                      </a:r>
                      <a:endParaRPr lang="fr-FR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 dirty="0" smtClean="0"/>
                        <a:t>Peintures balcon/cage</a:t>
                      </a:r>
                      <a:r>
                        <a:rPr lang="fr-FR" baseline="0" noProof="0" dirty="0" smtClean="0"/>
                        <a:t> d’escalier</a:t>
                      </a:r>
                      <a:endParaRPr lang="fr-FR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 dirty="0" smtClean="0"/>
                        <a:t>G.C Services</a:t>
                      </a:r>
                      <a:endParaRPr lang="fr-FR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noProof="0" dirty="0" smtClean="0"/>
                        <a:t>Juil-2013</a:t>
                      </a:r>
                      <a:endParaRPr lang="fr-FR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 dirty="0" smtClean="0"/>
                        <a:t>Réparation</a:t>
                      </a:r>
                      <a:r>
                        <a:rPr lang="fr-FR" baseline="0" noProof="0" dirty="0" smtClean="0"/>
                        <a:t> linteaux briques côté  avenue</a:t>
                      </a:r>
                      <a:endParaRPr lang="fr-FR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 dirty="0" smtClean="0"/>
                        <a:t>G.C Services</a:t>
                      </a:r>
                      <a:endParaRPr lang="fr-FR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noProof="0" dirty="0" smtClean="0"/>
                        <a:t>Juil-</a:t>
                      </a:r>
                      <a:r>
                        <a:rPr lang="fr-FR" baseline="0" noProof="0" dirty="0" smtClean="0"/>
                        <a:t>2013</a:t>
                      </a:r>
                      <a:endParaRPr lang="fr-FR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 dirty="0" smtClean="0"/>
                        <a:t>Rénovation portes compteurs à eau et compteurs EDF</a:t>
                      </a:r>
                      <a:endParaRPr lang="fr-FR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 dirty="0" smtClean="0"/>
                        <a:t>G.C Services</a:t>
                      </a:r>
                      <a:endParaRPr lang="fr-FR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noProof="0" dirty="0" smtClean="0"/>
                        <a:t>Oct</a:t>
                      </a:r>
                      <a:r>
                        <a:rPr lang="fr-FR" baseline="0" noProof="0" dirty="0" smtClean="0"/>
                        <a:t>-2013</a:t>
                      </a:r>
                      <a:endParaRPr lang="fr-FR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 dirty="0" smtClean="0"/>
                        <a:t>Rénovation</a:t>
                      </a:r>
                      <a:r>
                        <a:rPr lang="fr-FR" baseline="0" noProof="0" dirty="0" smtClean="0"/>
                        <a:t> toiture garages chartreuses</a:t>
                      </a:r>
                      <a:endParaRPr lang="fr-FR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 dirty="0" smtClean="0"/>
                        <a:t>1 TOIT</a:t>
                      </a:r>
                      <a:r>
                        <a:rPr lang="fr-FR" baseline="0" noProof="0" dirty="0" smtClean="0"/>
                        <a:t> – Anthony Garcia</a:t>
                      </a:r>
                      <a:endParaRPr lang="fr-FR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noProof="0" dirty="0" smtClean="0"/>
                        <a:t>Mai-2014</a:t>
                      </a:r>
                      <a:endParaRPr lang="fr-FR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 dirty="0" smtClean="0"/>
                        <a:t>Rénovation</a:t>
                      </a:r>
                      <a:r>
                        <a:rPr lang="fr-FR" baseline="0" noProof="0" dirty="0" smtClean="0"/>
                        <a:t> complète étanchéité terrasses immeubles</a:t>
                      </a:r>
                      <a:endParaRPr lang="fr-FR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 dirty="0" smtClean="0"/>
                        <a:t>Les compagnons</a:t>
                      </a:r>
                      <a:r>
                        <a:rPr lang="fr-FR" baseline="0" noProof="0" dirty="0" smtClean="0"/>
                        <a:t> de l’étanchéité</a:t>
                      </a:r>
                      <a:endParaRPr lang="fr-FR" noProof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169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163</Words>
  <Application>Microsoft Office PowerPoint</Application>
  <PresentationFormat>On-screen Show (4:3)</PresentationFormat>
  <Paragraphs>53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CARNET D’ENTRETIEN</vt:lpstr>
      <vt:lpstr>PowerPoint Presentation</vt:lpstr>
      <vt:lpstr>PowerPoint Presentation</vt:lpstr>
      <vt:lpstr>PowerPoint Presentation</vt:lpstr>
    </vt:vector>
  </TitlesOfParts>
  <Company>Airbus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CARNET D’ENTRETIEN</dc:title>
  <dc:creator>dando</dc:creator>
  <cp:lastModifiedBy>dando</cp:lastModifiedBy>
  <cp:revision>14</cp:revision>
  <cp:lastPrinted>2015-05-18T13:14:39Z</cp:lastPrinted>
  <dcterms:created xsi:type="dcterms:W3CDTF">2015-05-17T16:38:54Z</dcterms:created>
  <dcterms:modified xsi:type="dcterms:W3CDTF">2015-05-20T06:57:06Z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954247080</vt:i4>
  </property>
  <property fmtid="{D5CDD505-2E9C-101B-9397-08002B2CF9AE}" pid="3" name="_NewReviewCycle">
    <vt:lpwstr/>
  </property>
  <property fmtid="{D5CDD505-2E9C-101B-9397-08002B2CF9AE}" pid="4" name="_EmailSubject">
    <vt:lpwstr>Carnet d'entretien</vt:lpwstr>
  </property>
  <property fmtid="{D5CDD505-2E9C-101B-9397-08002B2CF9AE}" pid="5" name="_AuthorEmail">
    <vt:lpwstr>hugues.dando@airbus.com</vt:lpwstr>
  </property>
  <property fmtid="{D5CDD505-2E9C-101B-9397-08002B2CF9AE}" pid="6" name="_AuthorEmailDisplayName">
    <vt:lpwstr>DANDO, Hugues-H</vt:lpwstr>
  </property>
</Properties>
</file>